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58" r:id="rId3"/>
    <p:sldId id="259" r:id="rId4"/>
    <p:sldId id="262" r:id="rId5"/>
    <p:sldId id="263" r:id="rId6"/>
    <p:sldId id="261" r:id="rId7"/>
    <p:sldId id="268" r:id="rId8"/>
    <p:sldId id="267" r:id="rId9"/>
    <p:sldId id="266" r:id="rId10"/>
    <p:sldId id="269" r:id="rId11"/>
    <p:sldId id="270" r:id="rId12"/>
    <p:sldId id="271" r:id="rId13"/>
    <p:sldId id="272" r:id="rId14"/>
    <p:sldId id="275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865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184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9887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0538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0096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3573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8505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8552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955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990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8759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2121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378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687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7544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586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9381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59025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A0C694E-FA98-D0AD-F85A-E397C3CC03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359" y="495786"/>
            <a:ext cx="3755282" cy="19497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9A488CE-2FCA-784E-3C73-95E3A51B308C}"/>
              </a:ext>
            </a:extLst>
          </p:cNvPr>
          <p:cNvSpPr txBox="1"/>
          <p:nvPr/>
        </p:nvSpPr>
        <p:spPr>
          <a:xfrm>
            <a:off x="1023201" y="2933191"/>
            <a:ext cx="10145598" cy="1120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3200" b="1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Progetto e realizzazione di un sistema embedded per la gestione di corse automobilistiche</a:t>
            </a:r>
            <a:endParaRPr lang="it-IT" sz="24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DDEAE2E-A3FD-7B6B-E95A-9087C5C481F0}"/>
              </a:ext>
            </a:extLst>
          </p:cNvPr>
          <p:cNvSpPr txBox="1"/>
          <p:nvPr/>
        </p:nvSpPr>
        <p:spPr>
          <a:xfrm>
            <a:off x="487837" y="4898608"/>
            <a:ext cx="6817936" cy="1463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Candidato: Alessandro Cammalleri </a:t>
            </a:r>
            <a:endParaRPr lang="it-IT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Relatore: Prof. Riccardo Berta</a:t>
            </a:r>
            <a:endParaRPr lang="it-IT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Correlatore: Dott. Luca Lazzaroni</a:t>
            </a:r>
            <a:endParaRPr lang="it-IT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C679223-9683-C68D-8D42-65D4F0A8AC20}"/>
              </a:ext>
            </a:extLst>
          </p:cNvPr>
          <p:cNvSpPr txBox="1"/>
          <p:nvPr/>
        </p:nvSpPr>
        <p:spPr>
          <a:xfrm>
            <a:off x="9466082" y="5894137"/>
            <a:ext cx="3580614" cy="468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19 Dicembre 2022</a:t>
            </a:r>
            <a:endParaRPr lang="it-IT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849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29755D4-367E-6C26-AB3D-CAEA397A2C4C}"/>
              </a:ext>
            </a:extLst>
          </p:cNvPr>
          <p:cNvSpPr txBox="1"/>
          <p:nvPr/>
        </p:nvSpPr>
        <p:spPr>
          <a:xfrm>
            <a:off x="465028" y="223716"/>
            <a:ext cx="6984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tracciamento veicoli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14C25B5-058E-7BB0-A33A-B99B8130F329}"/>
              </a:ext>
            </a:extLst>
          </p:cNvPr>
          <p:cNvSpPr txBox="1"/>
          <p:nvPr/>
        </p:nvSpPr>
        <p:spPr>
          <a:xfrm>
            <a:off x="725502" y="931602"/>
            <a:ext cx="3185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Programma software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0016488-6CA2-273F-705E-2AB16A4CF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92" y="1510916"/>
            <a:ext cx="5123368" cy="512336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A3550769-3FF9-8F61-BE9D-495469A698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7393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51BCB6-4EE5-CC19-7AD2-005CCFEE5443}"/>
              </a:ext>
            </a:extLst>
          </p:cNvPr>
          <p:cNvSpPr txBox="1"/>
          <p:nvPr/>
        </p:nvSpPr>
        <p:spPr>
          <a:xfrm>
            <a:off x="465028" y="223716"/>
            <a:ext cx="77412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acquisizione telemetria </a:t>
            </a:r>
          </a:p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funzione</a:t>
            </a:r>
          </a:p>
        </p:txBody>
      </p:sp>
      <p:pic>
        <p:nvPicPr>
          <p:cNvPr id="8" name="Immagine 7" descr="Immagine che contiene testo, casco&#10;&#10;Descrizione generata automaticamente">
            <a:extLst>
              <a:ext uri="{FF2B5EF4-FFF2-40B4-BE49-F238E27FC236}">
                <a16:creationId xmlns:a16="http://schemas.microsoft.com/office/drawing/2014/main" id="{BBC92105-210C-4D7C-B487-F9A08B764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8" y="1547155"/>
            <a:ext cx="7961707" cy="5087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08995A5-3F8E-D3FA-7315-FF0F56854A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4456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A8398F9-24BB-61A1-6717-D2FD2D5BBC1A}"/>
              </a:ext>
            </a:extLst>
          </p:cNvPr>
          <p:cNvSpPr txBox="1"/>
          <p:nvPr/>
        </p:nvSpPr>
        <p:spPr>
          <a:xfrm>
            <a:off x="465028" y="223716"/>
            <a:ext cx="30348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A618498-4B65-CF65-AB4F-4E73810C7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160"/>
          <a:stretch/>
        </p:blipFill>
        <p:spPr>
          <a:xfrm>
            <a:off x="465028" y="1129597"/>
            <a:ext cx="2908092" cy="55046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30188C-9331-5F05-F99E-7FC1AC221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27"/>
          <a:stretch/>
        </p:blipFill>
        <p:spPr>
          <a:xfrm>
            <a:off x="3373120" y="1129597"/>
            <a:ext cx="2891126" cy="55046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13A53B8-ACCD-8D8A-4BF7-D859F7F662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879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A8398F9-24BB-61A1-6717-D2FD2D5BBC1A}"/>
              </a:ext>
            </a:extLst>
          </p:cNvPr>
          <p:cNvSpPr txBox="1"/>
          <p:nvPr/>
        </p:nvSpPr>
        <p:spPr>
          <a:xfrm>
            <a:off x="465028" y="223716"/>
            <a:ext cx="30348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Applicazione</a:t>
            </a:r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2E04A26-E80A-8071-4AB6-F72A94D36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253" y="931602"/>
            <a:ext cx="7576695" cy="2035334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E2530501-7957-AAC6-E993-6726458E2C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F1D3A60-ED23-FB12-AA72-3ECC73B293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253" y="2965279"/>
            <a:ext cx="7576694" cy="366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35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0E3A3AA-9F78-8760-E6EB-FEAF9D3ED8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EBB1D3C-8E06-CCED-3378-112496778928}"/>
              </a:ext>
            </a:extLst>
          </p:cNvPr>
          <p:cNvSpPr txBox="1"/>
          <p:nvPr/>
        </p:nvSpPr>
        <p:spPr>
          <a:xfrm>
            <a:off x="465028" y="223716"/>
            <a:ext cx="1448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</a:p>
        </p:txBody>
      </p:sp>
      <p:pic>
        <p:nvPicPr>
          <p:cNvPr id="2" name="video_car_manager">
            <a:hlinkClick r:id="" action="ppaction://media"/>
            <a:extLst>
              <a:ext uri="{FF2B5EF4-FFF2-40B4-BE49-F238E27FC236}">
                <a16:creationId xmlns:a16="http://schemas.microsoft.com/office/drawing/2014/main" id="{18DC6A9B-7E5C-ECE8-2DE7-90BA9A66EC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464" y="931602"/>
            <a:ext cx="10087583" cy="567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1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A8398F9-24BB-61A1-6717-D2FD2D5BBC1A}"/>
              </a:ext>
            </a:extLst>
          </p:cNvPr>
          <p:cNvSpPr txBox="1"/>
          <p:nvPr/>
        </p:nvSpPr>
        <p:spPr>
          <a:xfrm>
            <a:off x="465028" y="223716"/>
            <a:ext cx="5872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Considerazioni conclusive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81EC9D-2F83-0A0B-36AA-9EA5482E4FC5}"/>
              </a:ext>
            </a:extLst>
          </p:cNvPr>
          <p:cNvSpPr txBox="1"/>
          <p:nvPr/>
        </p:nvSpPr>
        <p:spPr>
          <a:xfrm>
            <a:off x="759013" y="1676360"/>
            <a:ext cx="11156270" cy="6424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Creazione dei sistemi per la gestione di corse automobilistiche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Creazione dell’applicazione dedicata per la visualizzazione dei dati</a:t>
            </a:r>
          </a:p>
          <a:p>
            <a:pPr>
              <a:lnSpc>
                <a:spcPct val="150000"/>
              </a:lnSpc>
            </a:pPr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futuri: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Aumento dei sensori e funzionalità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Management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1EA5AC-6553-B29A-C310-4B80BF6DA2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4067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C8991FA-469C-3056-B529-7EAA375A183C}"/>
              </a:ext>
            </a:extLst>
          </p:cNvPr>
          <p:cNvSpPr txBox="1"/>
          <p:nvPr/>
        </p:nvSpPr>
        <p:spPr>
          <a:xfrm>
            <a:off x="223880" y="2721114"/>
            <a:ext cx="81531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Grazie dell’attenzione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06415C9-75A0-EEF3-0382-8497B31B9A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0721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7E3F5AB-BF3C-89AB-B9CA-51E170287A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E69C66-99BF-B709-DBF0-688962381FA3}"/>
              </a:ext>
            </a:extLst>
          </p:cNvPr>
          <p:cNvSpPr txBox="1"/>
          <p:nvPr/>
        </p:nvSpPr>
        <p:spPr>
          <a:xfrm>
            <a:off x="476054" y="423205"/>
            <a:ext cx="4880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Obiettivi del progetto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91F43A-BC62-F60F-5B81-F6FFBCA57B0D}"/>
              </a:ext>
            </a:extLst>
          </p:cNvPr>
          <p:cNvSpPr txBox="1"/>
          <p:nvPr/>
        </p:nvSpPr>
        <p:spPr>
          <a:xfrm>
            <a:off x="702650" y="1864896"/>
            <a:ext cx="5462480" cy="2546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Acquisizione Tempo sul giro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Gestione dati telemetrici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Visualizzazione da remoto</a:t>
            </a: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666B99F6-836E-875B-A96B-AC0205CE4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248" y="1889215"/>
            <a:ext cx="3947903" cy="27662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359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52D6E1C-F1E6-925F-B947-9CDDB235790F}"/>
              </a:ext>
            </a:extLst>
          </p:cNvPr>
          <p:cNvSpPr txBox="1"/>
          <p:nvPr/>
        </p:nvSpPr>
        <p:spPr>
          <a:xfrm>
            <a:off x="465028" y="223716"/>
            <a:ext cx="4665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sistemi complessivi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7485A32-39F2-635A-2604-5E3DAE24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698" y="1719311"/>
            <a:ext cx="2179260" cy="1155743"/>
          </a:xfrm>
          <a:prstGeom prst="rect">
            <a:avLst/>
          </a:prstGeom>
        </p:spPr>
      </p:pic>
      <p:sp>
        <p:nvSpPr>
          <p:cNvPr id="12" name="Elaborazione alternativa 11">
            <a:extLst>
              <a:ext uri="{FF2B5EF4-FFF2-40B4-BE49-F238E27FC236}">
                <a16:creationId xmlns:a16="http://schemas.microsoft.com/office/drawing/2014/main" id="{7D6C5AAC-0489-A27F-A8E3-7ADC29F4A355}"/>
              </a:ext>
            </a:extLst>
          </p:cNvPr>
          <p:cNvSpPr/>
          <p:nvPr/>
        </p:nvSpPr>
        <p:spPr>
          <a:xfrm>
            <a:off x="2151375" y="3001469"/>
            <a:ext cx="1895908" cy="390972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96607EB-991E-7E17-4E37-E18837396F69}"/>
              </a:ext>
            </a:extLst>
          </p:cNvPr>
          <p:cNvSpPr txBox="1"/>
          <p:nvPr/>
        </p:nvSpPr>
        <p:spPr>
          <a:xfrm>
            <a:off x="2678544" y="2997735"/>
            <a:ext cx="88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29C582-B1F6-5C88-B69D-6F1BEA636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00" y="4082021"/>
            <a:ext cx="2179260" cy="1864649"/>
          </a:xfrm>
          <a:prstGeom prst="rect">
            <a:avLst/>
          </a:prstGeom>
        </p:spPr>
      </p:pic>
      <p:sp>
        <p:nvSpPr>
          <p:cNvPr id="15" name="Elaborazione alternativa 14">
            <a:extLst>
              <a:ext uri="{FF2B5EF4-FFF2-40B4-BE49-F238E27FC236}">
                <a16:creationId xmlns:a16="http://schemas.microsoft.com/office/drawing/2014/main" id="{8D944365-3021-5D91-5A38-ADC21EFC5E1F}"/>
              </a:ext>
            </a:extLst>
          </p:cNvPr>
          <p:cNvSpPr/>
          <p:nvPr/>
        </p:nvSpPr>
        <p:spPr>
          <a:xfrm>
            <a:off x="2222636" y="6047769"/>
            <a:ext cx="1753385" cy="341901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D5D87BC-0AE9-7F01-8867-C56687567411}"/>
              </a:ext>
            </a:extLst>
          </p:cNvPr>
          <p:cNvSpPr txBox="1"/>
          <p:nvPr/>
        </p:nvSpPr>
        <p:spPr>
          <a:xfrm>
            <a:off x="2448879" y="6020338"/>
            <a:ext cx="152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4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8CCFCFB1-111B-D1E0-D22A-DB77A1738F75}"/>
              </a:ext>
            </a:extLst>
          </p:cNvPr>
          <p:cNvCxnSpPr>
            <a:cxnSpLocks/>
          </p:cNvCxnSpPr>
          <p:nvPr/>
        </p:nvCxnSpPr>
        <p:spPr>
          <a:xfrm>
            <a:off x="310782" y="3710174"/>
            <a:ext cx="4445541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8519003-BA51-569E-446A-0C6B499D6C9E}"/>
              </a:ext>
            </a:extLst>
          </p:cNvPr>
          <p:cNvCxnSpPr>
            <a:cxnSpLocks/>
          </p:cNvCxnSpPr>
          <p:nvPr/>
        </p:nvCxnSpPr>
        <p:spPr>
          <a:xfrm>
            <a:off x="4255303" y="2510860"/>
            <a:ext cx="1825905" cy="581384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BBAF5B4-2017-13F7-AD6F-73D2154783E5}"/>
              </a:ext>
            </a:extLst>
          </p:cNvPr>
          <p:cNvCxnSpPr>
            <a:cxnSpLocks/>
          </p:cNvCxnSpPr>
          <p:nvPr/>
        </p:nvCxnSpPr>
        <p:spPr>
          <a:xfrm flipV="1">
            <a:off x="4325808" y="4135765"/>
            <a:ext cx="1679066" cy="645486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@measurify">
            <a:extLst>
              <a:ext uri="{FF2B5EF4-FFF2-40B4-BE49-F238E27FC236}">
                <a16:creationId xmlns:a16="http://schemas.microsoft.com/office/drawing/2014/main" id="{C86C5BE2-730C-D8C2-C8AC-E1BF448EF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287" y="2837755"/>
            <a:ext cx="1480701" cy="148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B69B24E-E9EA-F1C8-A85C-B8397EDF8689}"/>
              </a:ext>
            </a:extLst>
          </p:cNvPr>
          <p:cNvCxnSpPr>
            <a:cxnSpLocks/>
          </p:cNvCxnSpPr>
          <p:nvPr/>
        </p:nvCxnSpPr>
        <p:spPr>
          <a:xfrm>
            <a:off x="7997337" y="3612896"/>
            <a:ext cx="875489" cy="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magine 36">
            <a:extLst>
              <a:ext uri="{FF2B5EF4-FFF2-40B4-BE49-F238E27FC236}">
                <a16:creationId xmlns:a16="http://schemas.microsoft.com/office/drawing/2014/main" id="{40280D6E-F962-A113-F17C-E58BBE579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697" y="2602748"/>
            <a:ext cx="875489" cy="1744835"/>
          </a:xfrm>
          <a:prstGeom prst="rect">
            <a:avLst/>
          </a:prstGeom>
        </p:spPr>
      </p:pic>
      <p:sp>
        <p:nvSpPr>
          <p:cNvPr id="39" name="Elaborazione alternativa 38">
            <a:extLst>
              <a:ext uri="{FF2B5EF4-FFF2-40B4-BE49-F238E27FC236}">
                <a16:creationId xmlns:a16="http://schemas.microsoft.com/office/drawing/2014/main" id="{BD87384D-DB3C-2BB4-1F79-3588A8A2A9E7}"/>
              </a:ext>
            </a:extLst>
          </p:cNvPr>
          <p:cNvSpPr/>
          <p:nvPr/>
        </p:nvSpPr>
        <p:spPr>
          <a:xfrm>
            <a:off x="8640281" y="4507360"/>
            <a:ext cx="1753385" cy="341901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DF78F33-1800-D04F-AAA8-C19FDBE2BF28}"/>
              </a:ext>
            </a:extLst>
          </p:cNvPr>
          <p:cNvSpPr txBox="1"/>
          <p:nvPr/>
        </p:nvSpPr>
        <p:spPr>
          <a:xfrm>
            <a:off x="8872826" y="4478197"/>
            <a:ext cx="152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SmartPhone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6D26ECEC-7AF5-1ABE-C288-ED400930052A}"/>
              </a:ext>
            </a:extLst>
          </p:cNvPr>
          <p:cNvSpPr/>
          <p:nvPr/>
        </p:nvSpPr>
        <p:spPr>
          <a:xfrm>
            <a:off x="184488" y="1371596"/>
            <a:ext cx="1311758" cy="80948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Accelerometro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25A47CF2-BB9E-4F48-B6D0-553E92306865}"/>
              </a:ext>
            </a:extLst>
          </p:cNvPr>
          <p:cNvSpPr/>
          <p:nvPr/>
        </p:nvSpPr>
        <p:spPr>
          <a:xfrm>
            <a:off x="184488" y="2627320"/>
            <a:ext cx="1311758" cy="80948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Sensore GPS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9311223-0461-5991-FA5D-D050D46757E0}"/>
              </a:ext>
            </a:extLst>
          </p:cNvPr>
          <p:cNvSpPr/>
          <p:nvPr/>
        </p:nvSpPr>
        <p:spPr>
          <a:xfrm>
            <a:off x="283098" y="4767536"/>
            <a:ext cx="1213148" cy="70788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Videocamera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45A9F47-CFD0-65F0-6EB3-50BB148751AE}"/>
              </a:ext>
            </a:extLst>
          </p:cNvPr>
          <p:cNvCxnSpPr>
            <a:cxnSpLocks/>
          </p:cNvCxnSpPr>
          <p:nvPr/>
        </p:nvCxnSpPr>
        <p:spPr>
          <a:xfrm>
            <a:off x="1567353" y="1761994"/>
            <a:ext cx="330664" cy="353943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EC8D0CF2-12D2-BED3-28CA-F28A48FDB5EE}"/>
              </a:ext>
            </a:extLst>
          </p:cNvPr>
          <p:cNvCxnSpPr>
            <a:cxnSpLocks/>
          </p:cNvCxnSpPr>
          <p:nvPr/>
        </p:nvCxnSpPr>
        <p:spPr>
          <a:xfrm flipV="1">
            <a:off x="1601776" y="2737075"/>
            <a:ext cx="292158" cy="351961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DED65408-DC2F-1553-A58C-5DE6848ECB2B}"/>
              </a:ext>
            </a:extLst>
          </p:cNvPr>
          <p:cNvCxnSpPr>
            <a:cxnSpLocks/>
          </p:cNvCxnSpPr>
          <p:nvPr/>
        </p:nvCxnSpPr>
        <p:spPr>
          <a:xfrm flipV="1">
            <a:off x="1567353" y="5121478"/>
            <a:ext cx="363451" cy="4431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329C8F99-646D-D0AC-6613-D37F3AA8F80D}"/>
              </a:ext>
            </a:extLst>
          </p:cNvPr>
          <p:cNvCxnSpPr>
            <a:cxnSpLocks/>
          </p:cNvCxnSpPr>
          <p:nvPr/>
        </p:nvCxnSpPr>
        <p:spPr>
          <a:xfrm flipV="1">
            <a:off x="4662832" y="3312015"/>
            <a:ext cx="0" cy="37206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FCE46D97-F835-8177-0A22-423E438637C8}"/>
              </a:ext>
            </a:extLst>
          </p:cNvPr>
          <p:cNvCxnSpPr>
            <a:cxnSpLocks/>
          </p:cNvCxnSpPr>
          <p:nvPr/>
        </p:nvCxnSpPr>
        <p:spPr>
          <a:xfrm>
            <a:off x="401759" y="3740712"/>
            <a:ext cx="0" cy="395053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7FCAEB9-AFAB-3799-3ED4-C54F8B1B4BC5}"/>
              </a:ext>
            </a:extLst>
          </p:cNvPr>
          <p:cNvSpPr txBox="1"/>
          <p:nvPr/>
        </p:nvSpPr>
        <p:spPr>
          <a:xfrm>
            <a:off x="476053" y="3717585"/>
            <a:ext cx="2948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tracciamento veicoli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31A650C-A9A7-000F-389A-060B25336342}"/>
              </a:ext>
            </a:extLst>
          </p:cNvPr>
          <p:cNvSpPr txBox="1"/>
          <p:nvPr/>
        </p:nvSpPr>
        <p:spPr>
          <a:xfrm>
            <a:off x="1817901" y="3411253"/>
            <a:ext cx="3017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acquisizione telemetria</a:t>
            </a:r>
          </a:p>
        </p:txBody>
      </p:sp>
      <p:pic>
        <p:nvPicPr>
          <p:cNvPr id="58" name="Immagine 57">
            <a:extLst>
              <a:ext uri="{FF2B5EF4-FFF2-40B4-BE49-F238E27FC236}">
                <a16:creationId xmlns:a16="http://schemas.microsoft.com/office/drawing/2014/main" id="{72C3CE53-C148-20E1-3C91-8D4090C06F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4212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A15C7A-5C7D-14BD-6022-B33ED3913083}"/>
              </a:ext>
            </a:extLst>
          </p:cNvPr>
          <p:cNvSpPr txBox="1"/>
          <p:nvPr/>
        </p:nvSpPr>
        <p:spPr>
          <a:xfrm>
            <a:off x="465028" y="223716"/>
            <a:ext cx="6984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tracciamento veicoli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B454D80-B8E7-9A09-F575-E7C43CCC24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30AAD46-ACD8-5E7A-FAD9-2D8D1B49193F}"/>
              </a:ext>
            </a:extLst>
          </p:cNvPr>
          <p:cNvSpPr txBox="1"/>
          <p:nvPr/>
        </p:nvSpPr>
        <p:spPr>
          <a:xfrm>
            <a:off x="725502" y="931602"/>
            <a:ext cx="338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Componenti hardware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AED5DC1-E90F-46BB-03A0-6C9F4953297B}"/>
              </a:ext>
            </a:extLst>
          </p:cNvPr>
          <p:cNvSpPr/>
          <p:nvPr/>
        </p:nvSpPr>
        <p:spPr>
          <a:xfrm>
            <a:off x="1046376" y="2162708"/>
            <a:ext cx="2752626" cy="2102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9FD05A3-F865-1F54-84DE-8BADB55DF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79" y="2281471"/>
            <a:ext cx="2179260" cy="18646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99CA507A-7E2C-51B5-ABCF-A4E7B35A0A2E}"/>
              </a:ext>
            </a:extLst>
          </p:cNvPr>
          <p:cNvSpPr/>
          <p:nvPr/>
        </p:nvSpPr>
        <p:spPr>
          <a:xfrm>
            <a:off x="1251675" y="4383648"/>
            <a:ext cx="2358791" cy="442876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850967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CA97FF9-A94D-B114-7604-D6351A5854E0}"/>
              </a:ext>
            </a:extLst>
          </p:cNvPr>
          <p:cNvSpPr/>
          <p:nvPr/>
        </p:nvSpPr>
        <p:spPr>
          <a:xfrm>
            <a:off x="5744226" y="2162709"/>
            <a:ext cx="2752626" cy="2102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A15C7A-5C7D-14BD-6022-B33ED3913083}"/>
              </a:ext>
            </a:extLst>
          </p:cNvPr>
          <p:cNvSpPr txBox="1"/>
          <p:nvPr/>
        </p:nvSpPr>
        <p:spPr>
          <a:xfrm>
            <a:off x="465028" y="223716"/>
            <a:ext cx="6984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tracciamento veicoli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B454D80-B8E7-9A09-F575-E7C43CCC24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30AAD46-ACD8-5E7A-FAD9-2D8D1B49193F}"/>
              </a:ext>
            </a:extLst>
          </p:cNvPr>
          <p:cNvSpPr txBox="1"/>
          <p:nvPr/>
        </p:nvSpPr>
        <p:spPr>
          <a:xfrm>
            <a:off x="725502" y="931602"/>
            <a:ext cx="338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Componenti hardware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AED5DC1-E90F-46BB-03A0-6C9F4953297B}"/>
              </a:ext>
            </a:extLst>
          </p:cNvPr>
          <p:cNvSpPr/>
          <p:nvPr/>
        </p:nvSpPr>
        <p:spPr>
          <a:xfrm>
            <a:off x="1046376" y="2162708"/>
            <a:ext cx="2752626" cy="2102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9FD05A3-F865-1F54-84DE-8BADB55DF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79" y="2281471"/>
            <a:ext cx="2179260" cy="18646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99CA507A-7E2C-51B5-ABCF-A4E7B35A0A2E}"/>
              </a:ext>
            </a:extLst>
          </p:cNvPr>
          <p:cNvSpPr/>
          <p:nvPr/>
        </p:nvSpPr>
        <p:spPr>
          <a:xfrm>
            <a:off x="1251675" y="4383648"/>
            <a:ext cx="2358791" cy="442876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 4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30C42E4-83E3-494F-4593-13E55D390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876" y="2281471"/>
            <a:ext cx="2239724" cy="18646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Elaborazione alternativa 10">
            <a:extLst>
              <a:ext uri="{FF2B5EF4-FFF2-40B4-BE49-F238E27FC236}">
                <a16:creationId xmlns:a16="http://schemas.microsoft.com/office/drawing/2014/main" id="{33E488B9-8107-889B-4AAF-A7D5B056DC2D}"/>
              </a:ext>
            </a:extLst>
          </p:cNvPr>
          <p:cNvSpPr/>
          <p:nvPr/>
        </p:nvSpPr>
        <p:spPr>
          <a:xfrm>
            <a:off x="5989876" y="4383648"/>
            <a:ext cx="2358791" cy="442876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Aukey 1080p</a:t>
            </a:r>
          </a:p>
        </p:txBody>
      </p:sp>
    </p:spTree>
    <p:extLst>
      <p:ext uri="{BB962C8B-B14F-4D97-AF65-F5344CB8AC3E}">
        <p14:creationId xmlns:p14="http://schemas.microsoft.com/office/powerpoint/2010/main" val="3269506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29755D4-367E-6C26-AB3D-CAEA397A2C4C}"/>
              </a:ext>
            </a:extLst>
          </p:cNvPr>
          <p:cNvSpPr txBox="1"/>
          <p:nvPr/>
        </p:nvSpPr>
        <p:spPr>
          <a:xfrm>
            <a:off x="465028" y="223716"/>
            <a:ext cx="6984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tracciamento veicoli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14C25B5-058E-7BB0-A33A-B99B8130F329}"/>
              </a:ext>
            </a:extLst>
          </p:cNvPr>
          <p:cNvSpPr txBox="1"/>
          <p:nvPr/>
        </p:nvSpPr>
        <p:spPr>
          <a:xfrm>
            <a:off x="725502" y="931602"/>
            <a:ext cx="3185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Programma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D1E887-ED3D-7F91-341B-3F25DAC97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67" y="1454822"/>
            <a:ext cx="7920673" cy="532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29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A15C7A-5C7D-14BD-6022-B33ED3913083}"/>
              </a:ext>
            </a:extLst>
          </p:cNvPr>
          <p:cNvSpPr txBox="1"/>
          <p:nvPr/>
        </p:nvSpPr>
        <p:spPr>
          <a:xfrm>
            <a:off x="465028" y="223716"/>
            <a:ext cx="7612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acquisizione telemetria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B454D80-B8E7-9A09-F575-E7C43CCC24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30AAD46-ACD8-5E7A-FAD9-2D8D1B49193F}"/>
              </a:ext>
            </a:extLst>
          </p:cNvPr>
          <p:cNvSpPr txBox="1"/>
          <p:nvPr/>
        </p:nvSpPr>
        <p:spPr>
          <a:xfrm>
            <a:off x="725502" y="931602"/>
            <a:ext cx="338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Componenti hardware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AED5DC1-E90F-46BB-03A0-6C9F4953297B}"/>
              </a:ext>
            </a:extLst>
          </p:cNvPr>
          <p:cNvSpPr/>
          <p:nvPr/>
        </p:nvSpPr>
        <p:spPr>
          <a:xfrm>
            <a:off x="904136" y="2453527"/>
            <a:ext cx="2752626" cy="1715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99CA507A-7E2C-51B5-ABCF-A4E7B35A0A2E}"/>
              </a:ext>
            </a:extLst>
          </p:cNvPr>
          <p:cNvSpPr/>
          <p:nvPr/>
        </p:nvSpPr>
        <p:spPr>
          <a:xfrm>
            <a:off x="1109435" y="4287884"/>
            <a:ext cx="2358791" cy="442876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  <a:endParaRPr lang="it-IT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52C06A4-0322-356E-2A6E-E751F240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10" y="2646817"/>
            <a:ext cx="2476040" cy="13290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9820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A15C7A-5C7D-14BD-6022-B33ED3913083}"/>
              </a:ext>
            </a:extLst>
          </p:cNvPr>
          <p:cNvSpPr txBox="1"/>
          <p:nvPr/>
        </p:nvSpPr>
        <p:spPr>
          <a:xfrm>
            <a:off x="465028" y="223716"/>
            <a:ext cx="7612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acquisizione telemetria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B454D80-B8E7-9A09-F575-E7C43CCC24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30AAD46-ACD8-5E7A-FAD9-2D8D1B49193F}"/>
              </a:ext>
            </a:extLst>
          </p:cNvPr>
          <p:cNvSpPr txBox="1"/>
          <p:nvPr/>
        </p:nvSpPr>
        <p:spPr>
          <a:xfrm>
            <a:off x="725502" y="931602"/>
            <a:ext cx="338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Componenti hardware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AED5DC1-E90F-46BB-03A0-6C9F4953297B}"/>
              </a:ext>
            </a:extLst>
          </p:cNvPr>
          <p:cNvSpPr/>
          <p:nvPr/>
        </p:nvSpPr>
        <p:spPr>
          <a:xfrm>
            <a:off x="904136" y="2453527"/>
            <a:ext cx="2752626" cy="1715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99CA507A-7E2C-51B5-ABCF-A4E7B35A0A2E}"/>
              </a:ext>
            </a:extLst>
          </p:cNvPr>
          <p:cNvSpPr/>
          <p:nvPr/>
        </p:nvSpPr>
        <p:spPr>
          <a:xfrm>
            <a:off x="1109435" y="4287884"/>
            <a:ext cx="2358791" cy="442876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  <a:endParaRPr lang="it-IT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52C06A4-0322-356E-2A6E-E751F240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10" y="2646817"/>
            <a:ext cx="2476040" cy="13290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C33F087-D4DD-16FB-5265-469556A522E1}"/>
              </a:ext>
            </a:extLst>
          </p:cNvPr>
          <p:cNvSpPr/>
          <p:nvPr/>
        </p:nvSpPr>
        <p:spPr>
          <a:xfrm>
            <a:off x="4783992" y="2453527"/>
            <a:ext cx="1904664" cy="1715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2BA8D37-72B8-5F5D-5015-48C6FE86F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079" y="2588588"/>
            <a:ext cx="1472489" cy="144547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Elaborazione alternativa 10">
            <a:extLst>
              <a:ext uri="{FF2B5EF4-FFF2-40B4-BE49-F238E27FC236}">
                <a16:creationId xmlns:a16="http://schemas.microsoft.com/office/drawing/2014/main" id="{6871112F-F832-9E70-CE6E-A622C42D9596}"/>
              </a:ext>
            </a:extLst>
          </p:cNvPr>
          <p:cNvSpPr/>
          <p:nvPr/>
        </p:nvSpPr>
        <p:spPr>
          <a:xfrm>
            <a:off x="5037908" y="4287884"/>
            <a:ext cx="1396832" cy="442876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LSM9DS1</a:t>
            </a:r>
            <a:endParaRPr lang="it-IT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91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A15C7A-5C7D-14BD-6022-B33ED3913083}"/>
              </a:ext>
            </a:extLst>
          </p:cNvPr>
          <p:cNvSpPr txBox="1"/>
          <p:nvPr/>
        </p:nvSpPr>
        <p:spPr>
          <a:xfrm>
            <a:off x="465028" y="223716"/>
            <a:ext cx="7612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acquisizione telemetria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B454D80-B8E7-9A09-F575-E7C43CCC24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30AAD46-ACD8-5E7A-FAD9-2D8D1B49193F}"/>
              </a:ext>
            </a:extLst>
          </p:cNvPr>
          <p:cNvSpPr txBox="1"/>
          <p:nvPr/>
        </p:nvSpPr>
        <p:spPr>
          <a:xfrm>
            <a:off x="725502" y="931602"/>
            <a:ext cx="338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Componenti hardware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AED5DC1-E90F-46BB-03A0-6C9F4953297B}"/>
              </a:ext>
            </a:extLst>
          </p:cNvPr>
          <p:cNvSpPr/>
          <p:nvPr/>
        </p:nvSpPr>
        <p:spPr>
          <a:xfrm>
            <a:off x="904136" y="2453527"/>
            <a:ext cx="2752626" cy="1715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99CA507A-7E2C-51B5-ABCF-A4E7B35A0A2E}"/>
              </a:ext>
            </a:extLst>
          </p:cNvPr>
          <p:cNvSpPr/>
          <p:nvPr/>
        </p:nvSpPr>
        <p:spPr>
          <a:xfrm>
            <a:off x="1109435" y="4287884"/>
            <a:ext cx="2358791" cy="442876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  <a:endParaRPr lang="it-IT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52C06A4-0322-356E-2A6E-E751F240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10" y="2646817"/>
            <a:ext cx="2476040" cy="13290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C33F087-D4DD-16FB-5265-469556A522E1}"/>
              </a:ext>
            </a:extLst>
          </p:cNvPr>
          <p:cNvSpPr/>
          <p:nvPr/>
        </p:nvSpPr>
        <p:spPr>
          <a:xfrm>
            <a:off x="4783992" y="2453527"/>
            <a:ext cx="1904664" cy="1715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2BA8D37-72B8-5F5D-5015-48C6FE86F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079" y="2588588"/>
            <a:ext cx="1472489" cy="144547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Elaborazione alternativa 10">
            <a:extLst>
              <a:ext uri="{FF2B5EF4-FFF2-40B4-BE49-F238E27FC236}">
                <a16:creationId xmlns:a16="http://schemas.microsoft.com/office/drawing/2014/main" id="{6871112F-F832-9E70-CE6E-A622C42D9596}"/>
              </a:ext>
            </a:extLst>
          </p:cNvPr>
          <p:cNvSpPr/>
          <p:nvPr/>
        </p:nvSpPr>
        <p:spPr>
          <a:xfrm>
            <a:off x="5037908" y="4287884"/>
            <a:ext cx="1396832" cy="442876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LSM9DS1</a:t>
            </a:r>
            <a:endParaRPr lang="it-IT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D80905D-F370-C6DB-8CC0-EC0C69B15FA6}"/>
              </a:ext>
            </a:extLst>
          </p:cNvPr>
          <p:cNvSpPr/>
          <p:nvPr/>
        </p:nvSpPr>
        <p:spPr>
          <a:xfrm>
            <a:off x="7666732" y="2453526"/>
            <a:ext cx="2752626" cy="1715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196DF2-F38D-04B1-328D-84A5A729C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9616">
            <a:off x="7899865" y="2612411"/>
            <a:ext cx="2286360" cy="136932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Elaborazione alternativa 13">
            <a:extLst>
              <a:ext uri="{FF2B5EF4-FFF2-40B4-BE49-F238E27FC236}">
                <a16:creationId xmlns:a16="http://schemas.microsoft.com/office/drawing/2014/main" id="{C1B848B2-99FF-3A4F-15E5-0452E880561A}"/>
              </a:ext>
            </a:extLst>
          </p:cNvPr>
          <p:cNvSpPr/>
          <p:nvPr/>
        </p:nvSpPr>
        <p:spPr>
          <a:xfrm>
            <a:off x="8031219" y="4287884"/>
            <a:ext cx="2023651" cy="442876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GPS NEO6MV2</a:t>
            </a:r>
            <a:endParaRPr lang="it-IT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966733"/>
      </p:ext>
    </p:extLst>
  </p:cSld>
  <p:clrMapOvr>
    <a:masterClrMapping/>
  </p:clrMapOvr>
</p:sld>
</file>

<file path=ppt/theme/theme1.xml><?xml version="1.0" encoding="utf-8"?>
<a:theme xmlns:a="http://schemas.openxmlformats.org/drawingml/2006/main" name="Sezione">
  <a:themeElements>
    <a:clrScheme name="Sezion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zion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zion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1899</TotalTime>
  <Words>158</Words>
  <Application>Microsoft Office PowerPoint</Application>
  <PresentationFormat>Widescreen</PresentationFormat>
  <Paragraphs>55</Paragraphs>
  <Slides>16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2" baseType="lpstr">
      <vt:lpstr>Calibri</vt:lpstr>
      <vt:lpstr>Century Gothic</vt:lpstr>
      <vt:lpstr>Times New Roman</vt:lpstr>
      <vt:lpstr>Wingdings</vt:lpstr>
      <vt:lpstr>Wingdings 3</vt:lpstr>
      <vt:lpstr>Sezione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Cammalleri</dc:creator>
  <cp:lastModifiedBy>Alessandro Cammalleri</cp:lastModifiedBy>
  <cp:revision>12</cp:revision>
  <dcterms:created xsi:type="dcterms:W3CDTF">2022-11-28T10:46:44Z</dcterms:created>
  <dcterms:modified xsi:type="dcterms:W3CDTF">2022-12-17T11:24:20Z</dcterms:modified>
</cp:coreProperties>
</file>